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6" r:id="rId3"/>
    <p:sldId id="259" r:id="rId4"/>
    <p:sldId id="258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medsestrakomi.ru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Ключевые отчетные моменты </a:t>
            </a:r>
            <a:endParaRPr lang="ru-RU" b="1" dirty="0"/>
          </a:p>
          <a:p>
            <a:pPr algn="ctr"/>
            <a:r>
              <a:rPr lang="ru-RU" b="1" dirty="0" smtClean="0"/>
              <a:t>Численность КР ОО «АССМ и ВСО» - 3569 членов</a:t>
            </a:r>
          </a:p>
          <a:p>
            <a:pPr algn="ctr"/>
            <a:r>
              <a:rPr lang="ru-RU" b="1" dirty="0" smtClean="0"/>
              <a:t>59 медицинских организаций</a:t>
            </a:r>
          </a:p>
          <a:p>
            <a:pPr algn="ctr"/>
            <a:r>
              <a:rPr lang="ru-RU" b="1" dirty="0" smtClean="0"/>
              <a:t>2293 члена внесены в систему</a:t>
            </a:r>
            <a:r>
              <a:rPr lang="en-US" b="1" dirty="0" smtClean="0"/>
              <a:t> My Glue </a:t>
            </a:r>
            <a:r>
              <a:rPr lang="en-US" b="1" dirty="0" err="1" smtClean="0"/>
              <a:t>ap</a:t>
            </a:r>
            <a:endParaRPr lang="en-US" b="1" dirty="0" smtClean="0"/>
          </a:p>
          <a:p>
            <a:pPr algn="ctr"/>
            <a:r>
              <a:rPr lang="ru-RU" b="1" dirty="0" smtClean="0"/>
              <a:t>486 – активных пользователей системы </a:t>
            </a:r>
            <a:r>
              <a:rPr lang="en-US" b="1" dirty="0"/>
              <a:t>My Glue </a:t>
            </a:r>
            <a:r>
              <a:rPr lang="en-US" b="1" dirty="0" err="1" smtClean="0"/>
              <a:t>ap</a:t>
            </a:r>
            <a:endParaRPr lang="ru-RU" b="1" dirty="0" smtClean="0"/>
          </a:p>
          <a:p>
            <a:pPr algn="ctr"/>
            <a:r>
              <a:rPr lang="ru-RU" b="1" dirty="0" smtClean="0"/>
              <a:t>Сайт организации </a:t>
            </a:r>
            <a:r>
              <a:rPr lang="en-US" b="1" dirty="0" smtClean="0"/>
              <a:t> </a:t>
            </a:r>
            <a:r>
              <a:rPr lang="en-US" b="1" u="sng" dirty="0" smtClean="0">
                <a:solidFill>
                  <a:srgbClr val="00B0F0"/>
                </a:solidFill>
                <a:hlinkClick r:id="rId2"/>
              </a:rPr>
              <a:t>www.medsestrakomi.ru</a:t>
            </a:r>
            <a:endParaRPr lang="ru-RU" b="1" u="sng" dirty="0" smtClean="0">
              <a:solidFill>
                <a:srgbClr val="00B0F0"/>
              </a:solidFill>
            </a:endParaRPr>
          </a:p>
          <a:p>
            <a:pPr algn="ctr"/>
            <a:r>
              <a:rPr lang="ru-RU" b="1" u="sng" dirty="0" smtClean="0">
                <a:solidFill>
                  <a:schemeClr val="bg2">
                    <a:lumMod val="25000"/>
                  </a:schemeClr>
                </a:solidFill>
              </a:rPr>
              <a:t>Полный отчет о деятельности на сайте</a:t>
            </a:r>
            <a:endParaRPr lang="ru-RU" b="1" u="sng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C:\Users\User_GS\Documents\Ассоциация\Безымянный-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787" y="404664"/>
            <a:ext cx="5940425" cy="13500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80060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599" y="4941168"/>
            <a:ext cx="6400800" cy="14732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Региональная Ассоциация, коллективный член РАМС, представляет 2 кандидатуры на должность председателя организации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User_GS\Documents\Ассоциация\Отчетно-выборная 2022\rfhnbyrf 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07" t="64516" r="10389" b="5555"/>
          <a:stretch/>
        </p:blipFill>
        <p:spPr bwMode="auto">
          <a:xfrm>
            <a:off x="1837318" y="1959756"/>
            <a:ext cx="5469362" cy="28803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C:\Users\User_GS\Documents\Ассоциация\Безымянный-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787" y="404664"/>
            <a:ext cx="5940425" cy="13500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907704" y="4147397"/>
            <a:ext cx="244827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14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Седрисева</a:t>
            </a:r>
            <a:r>
              <a:rPr lang="ru-RU" sz="1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Ольга Владимировна</a:t>
            </a:r>
            <a:endParaRPr lang="ru-RU" sz="1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220072" y="2132856"/>
            <a:ext cx="216024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1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Пипунырова Надежда </a:t>
            </a:r>
            <a:r>
              <a:rPr lang="ru-RU" sz="1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</a:t>
            </a:r>
            <a:r>
              <a:rPr lang="ru-RU" sz="1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асильевна</a:t>
            </a:r>
            <a:endParaRPr lang="ru-RU" sz="1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559086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8431841"/>
              </p:ext>
            </p:extLst>
          </p:nvPr>
        </p:nvGraphicFramePr>
        <p:xfrm>
          <a:off x="867568" y="1988840"/>
          <a:ext cx="7408862" cy="475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4431"/>
                <a:gridCol w="3704431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Пипунырова Надежда Васильевна</a:t>
                      </a:r>
                    </a:p>
                    <a:p>
                      <a:pPr algn="ctr"/>
                      <a:r>
                        <a:rPr lang="ru-RU" dirty="0" smtClean="0"/>
                        <a:t>1952 </a:t>
                      </a:r>
                      <a:r>
                        <a:rPr lang="ru-RU" dirty="0" err="1" smtClean="0"/>
                        <a:t>гр</a:t>
                      </a:r>
                      <a:r>
                        <a:rPr lang="ru-RU" dirty="0" smtClean="0"/>
                        <a:t>, образование среднее</a:t>
                      </a:r>
                      <a:r>
                        <a:rPr lang="ru-RU" baseline="0" dirty="0" smtClean="0"/>
                        <a:t> профессиональное, повышенный уровень. Стаж работы в здравоохранении 48 лет. Председатель КР ОО «АССМ и ВСО» с 1999 года.</a:t>
                      </a:r>
                    </a:p>
                    <a:p>
                      <a:pPr algn="ctr"/>
                      <a:r>
                        <a:rPr lang="ru-RU" baseline="0" dirty="0" smtClean="0"/>
                        <a:t>За отчетный период (2017-2021 </a:t>
                      </a:r>
                      <a:r>
                        <a:rPr lang="ru-RU" baseline="0" dirty="0" err="1" smtClean="0"/>
                        <a:t>гг</a:t>
                      </a:r>
                      <a:r>
                        <a:rPr lang="ru-RU" baseline="0" dirty="0" smtClean="0"/>
                        <a:t>) наблюдался закономерный рост членства на 68 %, повышение престижа региональной Ассоциации на уровне РАМС ввиду постоянного участия представителей на Региональном, Федеральном и Международном уровне с применением электронных технологий.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Седрисева</a:t>
                      </a:r>
                      <a:r>
                        <a:rPr lang="ru-RU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Ольга Владимировна</a:t>
                      </a:r>
                    </a:p>
                    <a:p>
                      <a:pPr algn="ctr"/>
                      <a:r>
                        <a:rPr lang="ru-RU" dirty="0" smtClean="0"/>
                        <a:t>1975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baseline="0" dirty="0" err="1" smtClean="0"/>
                        <a:t>г.р</a:t>
                      </a:r>
                      <a:r>
                        <a:rPr lang="ru-RU" baseline="0" dirty="0" smtClean="0"/>
                        <a:t>, образование высшее педагогическое, среднее профессиональное (медицинская сестра). За отчетный период (2017-2021 </a:t>
                      </a:r>
                      <a:r>
                        <a:rPr lang="ru-RU" baseline="0" dirty="0" err="1" smtClean="0"/>
                        <a:t>гг</a:t>
                      </a:r>
                      <a:r>
                        <a:rPr lang="ru-RU" baseline="0" dirty="0" smtClean="0"/>
                        <a:t>) проявила себя, как ответственный член организации, болеющий душой за вопросы профессионального обучения и переподготовки членов организации. Активный участник Федеральных мероприятий. Представляла региональную Ассоциацию на Международном уровне методом участия в англо-язычной конференции.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C:\Users\User_GS\Documents\Ассоциация\Безымянный-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787" y="404664"/>
            <a:ext cx="5940425" cy="13500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177701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5443860"/>
              </p:ext>
            </p:extLst>
          </p:nvPr>
        </p:nvGraphicFramePr>
        <p:xfrm>
          <a:off x="867568" y="1988840"/>
          <a:ext cx="7408862" cy="473964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3704431"/>
                <a:gridCol w="3704431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Пипунырова</a:t>
                      </a:r>
                      <a:r>
                        <a:rPr lang="ru-RU" baseline="0" dirty="0" smtClean="0">
                          <a:solidFill>
                            <a:schemeClr val="bg1"/>
                          </a:solidFill>
                        </a:rPr>
                        <a:t> Надежда Васильевна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>
                          <a:solidFill>
                            <a:schemeClr val="bg1"/>
                          </a:solidFill>
                        </a:rPr>
                        <a:t>Седрисева</a:t>
                      </a:r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 Ольга Владимировна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Повышение профессионализма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Формирование единого образовательного пространства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Повышение престижа профессии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Создание и реализация образовательных модулей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Участие в</a:t>
                      </a:r>
                      <a:r>
                        <a:rPr lang="ru-RU" sz="1600" b="1" baseline="0" dirty="0" smtClean="0">
                          <a:solidFill>
                            <a:srgbClr val="002060"/>
                          </a:solidFill>
                        </a:rPr>
                        <a:t> профессиональных и общественных мероприятиях, в том числе на площадках РК и РФ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Ориентация на НПР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dirty="0" err="1" smtClean="0">
                          <a:solidFill>
                            <a:srgbClr val="002060"/>
                          </a:solidFill>
                        </a:rPr>
                        <a:t>Разноплановость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 организации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Поддержка в вопросах</a:t>
                      </a:r>
                      <a:r>
                        <a:rPr lang="ru-RU" sz="1600" b="1" baseline="0" dirty="0" smtClean="0">
                          <a:solidFill>
                            <a:srgbClr val="002060"/>
                          </a:solidFill>
                        </a:rPr>
                        <a:t> аккредитации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Освоение электронных технологий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Работа с электронными ресурсами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Развитие</a:t>
                      </a:r>
                      <a:r>
                        <a:rPr lang="ru-RU" sz="1600" b="1" baseline="0" dirty="0" smtClean="0">
                          <a:solidFill>
                            <a:srgbClr val="002060"/>
                          </a:solidFill>
                        </a:rPr>
                        <a:t> профессиональных секций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Слаженная работа всех участников различных</a:t>
                      </a:r>
                      <a:r>
                        <a:rPr lang="ru-RU" sz="1600" b="1" baseline="0" dirty="0" smtClean="0">
                          <a:solidFill>
                            <a:srgbClr val="002060"/>
                          </a:solidFill>
                        </a:rPr>
                        <a:t> процессов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Поддержка в вопросах аттестации</a:t>
                      </a:r>
                    </a:p>
                    <a:p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Строгое соблюдение положений Этического кодекса</a:t>
                      </a:r>
                    </a:p>
                    <a:p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Проведение мероприятий на уровне региона и РФ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C:\Users\User_GS\Documents\Ассоциация\Безымянный-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787" y="404664"/>
            <a:ext cx="5940425" cy="13500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837474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2060848"/>
            <a:ext cx="7408333" cy="4065315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b="1" dirty="0" smtClean="0"/>
              <a:t>За отчетный период работа Правления Ассоциации, ввиду эпидемиологической ситуации в связи с распространением НКИ, была переведена в режим ОН-ЛАЙН, были внедрены две электронные системы электронного регистра членства (региональный и Российский), электронная система обучения по программе «</a:t>
            </a:r>
            <a:r>
              <a:rPr lang="en-US" b="1" dirty="0" err="1" smtClean="0"/>
              <a:t>Vebinar</a:t>
            </a:r>
            <a:r>
              <a:rPr lang="ru-RU" b="1" dirty="0" smtClean="0"/>
              <a:t>», члены организации активно участвовали в работе </a:t>
            </a:r>
            <a:r>
              <a:rPr lang="ru-RU" b="1" dirty="0" err="1" smtClean="0"/>
              <a:t>аккредитационной</a:t>
            </a:r>
            <a:r>
              <a:rPr lang="ru-RU" b="1" dirty="0" smtClean="0"/>
              <a:t> комиссии РК, аккредитовано 2864 сотрудника (первичная и первично-специализированная аккредитация). Ведутся консультации по вопросам аккредитации и аттестации сотрудников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C:\Users\User_GS\Documents\Ассоциация\Безымянный-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787" y="404664"/>
            <a:ext cx="5940425" cy="13500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303033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62</TotalTime>
  <Words>337</Words>
  <Application>Microsoft Office PowerPoint</Application>
  <PresentationFormat>Экран (4:3)</PresentationFormat>
  <Paragraphs>33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Волна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User_GS</dc:creator>
  <cp:lastModifiedBy>User_GS</cp:lastModifiedBy>
  <cp:revision>8</cp:revision>
  <dcterms:created xsi:type="dcterms:W3CDTF">2022-04-25T09:28:12Z</dcterms:created>
  <dcterms:modified xsi:type="dcterms:W3CDTF">2022-04-25T10:42:07Z</dcterms:modified>
</cp:coreProperties>
</file>